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63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22-2023\Наш участок\1680398833_krot-info-p-fon-pdd-dlya-detei-instagram-19.jpg"/>
          <p:cNvPicPr>
            <a:picLocks noChangeAspect="1" noChangeArrowheads="1"/>
          </p:cNvPicPr>
          <p:nvPr/>
        </p:nvPicPr>
        <p:blipFill>
          <a:blip r:embed="rId2" cstate="print"/>
          <a:srcRect t="3563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User\Desktop\2022-2023\Наш участок\IMG-5d79a75e94550e46f87fca821dc071e2-V.jpg"/>
          <p:cNvPicPr>
            <a:picLocks noChangeAspect="1" noChangeArrowheads="1"/>
          </p:cNvPicPr>
          <p:nvPr/>
        </p:nvPicPr>
        <p:blipFill>
          <a:blip r:embed="rId3" cstate="print"/>
          <a:srcRect l="36852" t="5964" r="2340" b="34313"/>
          <a:stretch>
            <a:fillRect/>
          </a:stretch>
        </p:blipFill>
        <p:spPr bwMode="auto">
          <a:xfrm>
            <a:off x="4067944" y="3212976"/>
            <a:ext cx="1450187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User\Desktop\2022-2023\Наш участок\IMG-20230601-WA000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412776"/>
            <a:ext cx="2666894" cy="4741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User\Desktop\2022-2023\Наш участок\IMG-20230601-WA000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556792"/>
            <a:ext cx="2520280" cy="4480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Овал 5"/>
          <p:cNvSpPr/>
          <p:nvPr/>
        </p:nvSpPr>
        <p:spPr>
          <a:xfrm>
            <a:off x="971600" y="188640"/>
            <a:ext cx="7416824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«Василёк»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«Детям знать положено правила дорожные»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22-2023\Наш участок\1680398833_krot-info-p-fon-pdd-dlya-detei-instagram-19.jpg"/>
          <p:cNvPicPr>
            <a:picLocks noChangeAspect="1" noChangeArrowheads="1"/>
          </p:cNvPicPr>
          <p:nvPr/>
        </p:nvPicPr>
        <p:blipFill>
          <a:blip r:embed="rId2" cstate="print"/>
          <a:srcRect t="3563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971600" y="188640"/>
            <a:ext cx="7416824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«Василёк»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«Детям знать положено правила дорожные»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2022-2023\Наш участок\IMG20230530112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99002"/>
            <a:ext cx="2533056" cy="3364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C:\Users\User\Desktop\2022-2023\Наш участок\IMG20230530112310.jpg"/>
          <p:cNvPicPr>
            <a:picLocks noChangeAspect="1" noChangeArrowheads="1"/>
          </p:cNvPicPr>
          <p:nvPr/>
        </p:nvPicPr>
        <p:blipFill>
          <a:blip r:embed="rId4" cstate="print"/>
          <a:srcRect l="4789"/>
          <a:stretch>
            <a:fillRect/>
          </a:stretch>
        </p:blipFill>
        <p:spPr bwMode="auto">
          <a:xfrm>
            <a:off x="3707904" y="2420888"/>
            <a:ext cx="4680520" cy="3701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22-2023\Наш участок\1680398833_krot-info-p-fon-pdd-dlya-detei-instagram-19.jpg"/>
          <p:cNvPicPr>
            <a:picLocks noChangeAspect="1" noChangeArrowheads="1"/>
          </p:cNvPicPr>
          <p:nvPr/>
        </p:nvPicPr>
        <p:blipFill>
          <a:blip r:embed="rId2" cstate="print"/>
          <a:srcRect t="3563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971600" y="188640"/>
            <a:ext cx="7416824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«Василёк»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«Детям знать положено правила дорожные»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esktop\2022-2023\Наш участок\IMG20230530180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12776"/>
            <a:ext cx="3178518" cy="4221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3" name="Picture 3" descr="C:\Users\User\Desktop\2022-2023\Наш участок\IMG20230530180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340768"/>
            <a:ext cx="4399238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22-2023\Наш участок\1680398833_krot-info-p-fon-pdd-dlya-detei-instagram-19.jpg"/>
          <p:cNvPicPr>
            <a:picLocks noChangeAspect="1" noChangeArrowheads="1"/>
          </p:cNvPicPr>
          <p:nvPr/>
        </p:nvPicPr>
        <p:blipFill>
          <a:blip r:embed="rId2" cstate="print"/>
          <a:srcRect t="3563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971600" y="188640"/>
            <a:ext cx="7416824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«Василёк»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«Детям знать положено правила дорожные»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er\Desktop\2022-2023\Наш участок\IMG20230530180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304292"/>
            <a:ext cx="4181616" cy="5553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22-2023\Наш участок\1680398833_krot-info-p-fon-pdd-dlya-detei-instagram-19.jpg"/>
          <p:cNvPicPr>
            <a:picLocks noChangeAspect="1" noChangeArrowheads="1"/>
          </p:cNvPicPr>
          <p:nvPr/>
        </p:nvPicPr>
        <p:blipFill>
          <a:blip r:embed="rId2" cstate="print"/>
          <a:srcRect t="3563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971600" y="188640"/>
            <a:ext cx="7416824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«Василёк»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«Детям знать положено правила дорожные»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User\Desktop\2022-2023\Наш участок\IMG20230530181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3654497" cy="2751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C:\Users\User\Desktop\2022-2023\Наш участок\IMG20230531102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276872"/>
            <a:ext cx="4894385" cy="3685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22-2023\Наш участок\1680398833_krot-info-p-fon-pdd-dlya-detei-instagram-19.jpg"/>
          <p:cNvPicPr>
            <a:picLocks noChangeAspect="1" noChangeArrowheads="1"/>
          </p:cNvPicPr>
          <p:nvPr/>
        </p:nvPicPr>
        <p:blipFill>
          <a:blip r:embed="rId2" cstate="print"/>
          <a:srcRect t="3563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971600" y="188640"/>
            <a:ext cx="7416824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«Василёк»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«Детям знать положено правила дорожные»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User\Desktop\2022-2023\Наш участок\IMG20230531102921.jpg"/>
          <p:cNvPicPr>
            <a:picLocks noChangeAspect="1" noChangeArrowheads="1"/>
          </p:cNvPicPr>
          <p:nvPr/>
        </p:nvPicPr>
        <p:blipFill>
          <a:blip r:embed="rId3" cstate="print"/>
          <a:srcRect t="8309" b="7012"/>
          <a:stretch>
            <a:fillRect/>
          </a:stretch>
        </p:blipFill>
        <p:spPr bwMode="auto">
          <a:xfrm>
            <a:off x="2915816" y="1196752"/>
            <a:ext cx="4680520" cy="5263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22-2023\Наш участок\1680398833_krot-info-p-fon-pdd-dlya-detei-instagram-19.jpg"/>
          <p:cNvPicPr>
            <a:picLocks noChangeAspect="1" noChangeArrowheads="1"/>
          </p:cNvPicPr>
          <p:nvPr/>
        </p:nvPicPr>
        <p:blipFill>
          <a:blip r:embed="rId2" cstate="print"/>
          <a:srcRect t="3563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971600" y="188640"/>
            <a:ext cx="7416824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«Василёк»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«Детям знать положено правила дорожные»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User\Desktop\2022-2023\Наш участок\IMG20230530111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412776"/>
            <a:ext cx="5832648" cy="4391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22-2023\Наш участок\1680398833_krot-info-p-fon-pdd-dlya-detei-instagram-19.jpg"/>
          <p:cNvPicPr>
            <a:picLocks noChangeAspect="1" noChangeArrowheads="1"/>
          </p:cNvPicPr>
          <p:nvPr/>
        </p:nvPicPr>
        <p:blipFill>
          <a:blip r:embed="rId2" cstate="print"/>
          <a:srcRect t="3563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971600" y="188640"/>
            <a:ext cx="7416824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«Василёк»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«Детям знать положено правила дорожные»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2022-2023\Наш участок\IMG20230530110910.jpg"/>
          <p:cNvPicPr>
            <a:picLocks noChangeAspect="1" noChangeArrowheads="1"/>
          </p:cNvPicPr>
          <p:nvPr/>
        </p:nvPicPr>
        <p:blipFill>
          <a:blip r:embed="rId3" cstate="print"/>
          <a:srcRect l="6945" t="11068" r="8333"/>
          <a:stretch>
            <a:fillRect/>
          </a:stretch>
        </p:blipFill>
        <p:spPr bwMode="auto">
          <a:xfrm>
            <a:off x="2195736" y="1340768"/>
            <a:ext cx="5832648" cy="4609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22-2023\Наш участок\1680398833_krot-info-p-fon-pdd-dlya-detei-instagram-19.jpg"/>
          <p:cNvPicPr>
            <a:picLocks noChangeAspect="1" noChangeArrowheads="1"/>
          </p:cNvPicPr>
          <p:nvPr/>
        </p:nvPicPr>
        <p:blipFill>
          <a:blip r:embed="rId2" cstate="print"/>
          <a:srcRect t="3563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971600" y="188640"/>
            <a:ext cx="7416824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«Василёк»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«Детям знать положено правила дорожные»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2022-2023\Наш участок\IMG20230530111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204864"/>
            <a:ext cx="3096344" cy="4112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User\Desktop\2022-2023\Наш участок\IMG20230530111252.jpg"/>
          <p:cNvPicPr>
            <a:picLocks noChangeAspect="1" noChangeArrowheads="1"/>
          </p:cNvPicPr>
          <p:nvPr/>
        </p:nvPicPr>
        <p:blipFill>
          <a:blip r:embed="rId4" cstate="print"/>
          <a:srcRect l="18500" b="2751"/>
          <a:stretch>
            <a:fillRect/>
          </a:stretch>
        </p:blipFill>
        <p:spPr bwMode="auto">
          <a:xfrm>
            <a:off x="1403648" y="1196752"/>
            <a:ext cx="3526476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22-2023\Наш участок\1680398833_krot-info-p-fon-pdd-dlya-detei-instagram-19.jpg"/>
          <p:cNvPicPr>
            <a:picLocks noChangeAspect="1" noChangeArrowheads="1"/>
          </p:cNvPicPr>
          <p:nvPr/>
        </p:nvPicPr>
        <p:blipFill>
          <a:blip r:embed="rId2" cstate="print"/>
          <a:srcRect t="3563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971600" y="188640"/>
            <a:ext cx="7416824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«Василёк»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«Детям знать положено правила дорожные»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2022-2023\Наш участок\IMG20230530111345.jpg"/>
          <p:cNvPicPr>
            <a:picLocks noChangeAspect="1" noChangeArrowheads="1"/>
          </p:cNvPicPr>
          <p:nvPr/>
        </p:nvPicPr>
        <p:blipFill>
          <a:blip r:embed="rId3" cstate="print"/>
          <a:srcRect l="6827"/>
          <a:stretch>
            <a:fillRect/>
          </a:stretch>
        </p:blipFill>
        <p:spPr bwMode="auto">
          <a:xfrm>
            <a:off x="2483768" y="1340768"/>
            <a:ext cx="5645265" cy="4562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22-2023\Наш участок\1680398833_krot-info-p-fon-pdd-dlya-detei-instagram-19.jpg"/>
          <p:cNvPicPr>
            <a:picLocks noChangeAspect="1" noChangeArrowheads="1"/>
          </p:cNvPicPr>
          <p:nvPr/>
        </p:nvPicPr>
        <p:blipFill>
          <a:blip r:embed="rId2" cstate="print"/>
          <a:srcRect t="3563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971600" y="188640"/>
            <a:ext cx="7416824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«Василёк»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«Детям знать положено правила дорожные»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2022-2023\Наш участок\IMG20230530111409.jpg"/>
          <p:cNvPicPr>
            <a:picLocks noChangeAspect="1" noChangeArrowheads="1"/>
          </p:cNvPicPr>
          <p:nvPr/>
        </p:nvPicPr>
        <p:blipFill>
          <a:blip r:embed="rId3" cstate="print"/>
          <a:srcRect l="1083" r="4789" b="21945"/>
          <a:stretch>
            <a:fillRect/>
          </a:stretch>
        </p:blipFill>
        <p:spPr bwMode="auto">
          <a:xfrm>
            <a:off x="1475656" y="1124744"/>
            <a:ext cx="6689139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22-2023\Наш участок\1680398833_krot-info-p-fon-pdd-dlya-detei-instagram-19.jpg"/>
          <p:cNvPicPr>
            <a:picLocks noChangeAspect="1" noChangeArrowheads="1"/>
          </p:cNvPicPr>
          <p:nvPr/>
        </p:nvPicPr>
        <p:blipFill>
          <a:blip r:embed="rId2" cstate="print"/>
          <a:srcRect t="3563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971600" y="188640"/>
            <a:ext cx="7416824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«Василёк»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«Детям знать положено правила дорожные»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2022-2023\Наш участок\IMG20230530111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24744"/>
            <a:ext cx="2377179" cy="3157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User\Desktop\2022-2023\Наш участок\IMG20230530111420.jpg"/>
          <p:cNvPicPr>
            <a:picLocks noChangeAspect="1" noChangeArrowheads="1"/>
          </p:cNvPicPr>
          <p:nvPr/>
        </p:nvPicPr>
        <p:blipFill>
          <a:blip r:embed="rId4" cstate="print"/>
          <a:srcRect l="5212" b="30915"/>
          <a:stretch>
            <a:fillRect/>
          </a:stretch>
        </p:blipFill>
        <p:spPr bwMode="auto">
          <a:xfrm>
            <a:off x="3347864" y="3861048"/>
            <a:ext cx="267803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User\Desktop\2022-2023\Наш участок\IMG20230530111424.jpg"/>
          <p:cNvPicPr>
            <a:picLocks noChangeAspect="1" noChangeArrowheads="1"/>
          </p:cNvPicPr>
          <p:nvPr/>
        </p:nvPicPr>
        <p:blipFill>
          <a:blip r:embed="rId5" cstate="print"/>
          <a:srcRect t="6271" r="13333" b="10162"/>
          <a:stretch>
            <a:fillRect/>
          </a:stretch>
        </p:blipFill>
        <p:spPr bwMode="auto">
          <a:xfrm>
            <a:off x="5868144" y="1196752"/>
            <a:ext cx="2317032" cy="2967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22-2023\Наш участок\1680398833_krot-info-p-fon-pdd-dlya-detei-instagram-19.jpg"/>
          <p:cNvPicPr>
            <a:picLocks noChangeAspect="1" noChangeArrowheads="1"/>
          </p:cNvPicPr>
          <p:nvPr/>
        </p:nvPicPr>
        <p:blipFill>
          <a:blip r:embed="rId2" cstate="print"/>
          <a:srcRect t="3563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971600" y="188640"/>
            <a:ext cx="7416824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«Василёк»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«Детям знать положено правила дорожные»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2022-2023\Наш участок\IMG20230530111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196752"/>
            <a:ext cx="3888432" cy="5164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22-2023\Наш участок\1680398833_krot-info-p-fon-pdd-dlya-detei-instagram-19.jpg"/>
          <p:cNvPicPr>
            <a:picLocks noChangeAspect="1" noChangeArrowheads="1"/>
          </p:cNvPicPr>
          <p:nvPr/>
        </p:nvPicPr>
        <p:blipFill>
          <a:blip r:embed="rId2" cstate="print"/>
          <a:srcRect t="3563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971600" y="188640"/>
            <a:ext cx="7416824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«Василёк»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«Детям знать положено правила дорожные»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esktop\2022-2023\Наш участок\IMG20230530111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1688" y="1196752"/>
            <a:ext cx="4120552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</Words>
  <Application>Microsoft Office PowerPoint</Application>
  <PresentationFormat>Экран (4:3)</PresentationFormat>
  <Paragraphs>28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</cp:revision>
  <dcterms:created xsi:type="dcterms:W3CDTF">2023-06-20T02:42:46Z</dcterms:created>
  <dcterms:modified xsi:type="dcterms:W3CDTF">2023-06-20T04:13:09Z</dcterms:modified>
</cp:coreProperties>
</file>